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7" r:id="rId2"/>
    <p:sldId id="272" r:id="rId3"/>
    <p:sldId id="275" r:id="rId4"/>
    <p:sldId id="276" r:id="rId5"/>
    <p:sldId id="282" r:id="rId6"/>
    <p:sldId id="287" r:id="rId7"/>
    <p:sldId id="283" r:id="rId8"/>
    <p:sldId id="304" r:id="rId9"/>
    <p:sldId id="305" r:id="rId10"/>
    <p:sldId id="290" r:id="rId11"/>
    <p:sldId id="307" r:id="rId12"/>
    <p:sldId id="311" r:id="rId13"/>
    <p:sldId id="308" r:id="rId14"/>
    <p:sldId id="309" r:id="rId15"/>
    <p:sldId id="310" r:id="rId16"/>
    <p:sldId id="286" r:id="rId17"/>
    <p:sldId id="267" r:id="rId18"/>
    <p:sldId id="284" r:id="rId19"/>
    <p:sldId id="28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 showGuides="1">
      <p:cViewPr varScale="1">
        <p:scale>
          <a:sx n="105" d="100"/>
          <a:sy n="105" d="100"/>
        </p:scale>
        <p:origin x="834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Roop" userId="c34e508894c55180" providerId="LiveId" clId="{B560418F-68B8-4EB6-8086-519813EF4E2A}"/>
    <pc:docChg chg="modSld">
      <pc:chgData name="Richard Roop" userId="c34e508894c55180" providerId="LiveId" clId="{B560418F-68B8-4EB6-8086-519813EF4E2A}" dt="2024-07-29T23:19:14.961" v="53" actId="20577"/>
      <pc:docMkLst>
        <pc:docMk/>
      </pc:docMkLst>
      <pc:sldChg chg="modSp mod">
        <pc:chgData name="Richard Roop" userId="c34e508894c55180" providerId="LiveId" clId="{B560418F-68B8-4EB6-8086-519813EF4E2A}" dt="2024-07-29T23:18:32.217" v="34" actId="20577"/>
        <pc:sldMkLst>
          <pc:docMk/>
          <pc:sldMk cId="3467805558" sldId="307"/>
        </pc:sldMkLst>
        <pc:spChg chg="mod">
          <ac:chgData name="Richard Roop" userId="c34e508894c55180" providerId="LiveId" clId="{B560418F-68B8-4EB6-8086-519813EF4E2A}" dt="2024-07-29T23:18:32.217" v="34" actId="20577"/>
          <ac:spMkLst>
            <pc:docMk/>
            <pc:sldMk cId="3467805558" sldId="307"/>
            <ac:spMk id="102" creationId="{00000000-0000-0000-0000-000000000000}"/>
          </ac:spMkLst>
        </pc:spChg>
      </pc:sldChg>
      <pc:sldChg chg="modSp mod">
        <pc:chgData name="Richard Roop" userId="c34e508894c55180" providerId="LiveId" clId="{B560418F-68B8-4EB6-8086-519813EF4E2A}" dt="2024-07-29T23:19:14.961" v="53" actId="20577"/>
        <pc:sldMkLst>
          <pc:docMk/>
          <pc:sldMk cId="3370404875" sldId="310"/>
        </pc:sldMkLst>
        <pc:spChg chg="mod">
          <ac:chgData name="Richard Roop" userId="c34e508894c55180" providerId="LiveId" clId="{B560418F-68B8-4EB6-8086-519813EF4E2A}" dt="2024-07-29T23:19:14.961" v="53" actId="20577"/>
          <ac:spMkLst>
            <pc:docMk/>
            <pc:sldMk cId="3370404875" sldId="310"/>
            <ac:spMk id="2" creationId="{84C09336-81AC-071C-5E08-3BB0B82FB3B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6758-2199-4549-AE50-9A5D83410005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23D71-9DDC-47A5-894B-764099E60E2F}">
      <dgm:prSet phldrT="[Text]"/>
      <dgm:spPr/>
      <dgm:t>
        <a:bodyPr/>
        <a:lstStyle/>
        <a:p>
          <a:r>
            <a:rPr lang="en-US" dirty="0"/>
            <a:t>NOAA</a:t>
          </a:r>
        </a:p>
        <a:p>
          <a:r>
            <a:rPr lang="en-US" dirty="0"/>
            <a:t>Website</a:t>
          </a:r>
        </a:p>
      </dgm:t>
    </dgm:pt>
    <dgm:pt modelId="{4CA0952B-FA3A-43BA-AA8E-A0BEFF93B89A}" type="parTrans" cxnId="{B1A612AA-AE6B-4FEA-9E5F-D4DB65A6E7BB}">
      <dgm:prSet/>
      <dgm:spPr/>
      <dgm:t>
        <a:bodyPr/>
        <a:lstStyle/>
        <a:p>
          <a:endParaRPr lang="en-US"/>
        </a:p>
      </dgm:t>
    </dgm:pt>
    <dgm:pt modelId="{236CBF90-1CDF-4C51-9303-F67112177EFD}" type="sibTrans" cxnId="{B1A612AA-AE6B-4FEA-9E5F-D4DB65A6E7BB}">
      <dgm:prSet/>
      <dgm:spPr/>
      <dgm:t>
        <a:bodyPr/>
        <a:lstStyle/>
        <a:p>
          <a:endParaRPr lang="en-US"/>
        </a:p>
      </dgm:t>
    </dgm:pt>
    <dgm:pt modelId="{F04835FB-35C8-4C53-8DDE-BA4C8B1F3696}">
      <dgm:prSet phldrT="[Text]" custT="1"/>
      <dgm:spPr/>
      <dgm:t>
        <a:bodyPr/>
        <a:lstStyle/>
        <a:p>
          <a:r>
            <a:rPr lang="en-US" sz="2100" dirty="0"/>
            <a:t>3 JSONs</a:t>
          </a:r>
        </a:p>
        <a:p>
          <a:r>
            <a:rPr lang="en-US" sz="1600" dirty="0"/>
            <a:t>- EQ, TS, &amp; VC</a:t>
          </a:r>
        </a:p>
      </dgm:t>
    </dgm:pt>
    <dgm:pt modelId="{B5ADBFB2-1E52-4EB2-909F-C55F0A673740}" type="parTrans" cxnId="{09EB810B-907F-4C58-8A0E-A0227B28DD0C}">
      <dgm:prSet/>
      <dgm:spPr/>
      <dgm:t>
        <a:bodyPr/>
        <a:lstStyle/>
        <a:p>
          <a:endParaRPr lang="en-US"/>
        </a:p>
      </dgm:t>
    </dgm:pt>
    <dgm:pt modelId="{6E2C0332-F268-47AA-9A53-74FD1424AD71}" type="sibTrans" cxnId="{09EB810B-907F-4C58-8A0E-A0227B28DD0C}">
      <dgm:prSet/>
      <dgm:spPr/>
      <dgm:t>
        <a:bodyPr/>
        <a:lstStyle/>
        <a:p>
          <a:endParaRPr lang="en-US"/>
        </a:p>
      </dgm:t>
    </dgm:pt>
    <dgm:pt modelId="{50F812DC-6E4D-4644-968A-7EC77AE76DA8}">
      <dgm:prSet phldrT="[Text]"/>
      <dgm:spPr/>
      <dgm:t>
        <a:bodyPr/>
        <a:lstStyle/>
        <a:p>
          <a:r>
            <a:rPr lang="en-US" dirty="0"/>
            <a:t>Export JSONs</a:t>
          </a:r>
        </a:p>
      </dgm:t>
    </dgm:pt>
    <dgm:pt modelId="{FF482183-8243-4054-B00A-7F837BB7A140}" type="parTrans" cxnId="{10AEE42C-A7DA-4FC4-BA45-EF25D72555DD}">
      <dgm:prSet/>
      <dgm:spPr/>
      <dgm:t>
        <a:bodyPr/>
        <a:lstStyle/>
        <a:p>
          <a:endParaRPr lang="en-US"/>
        </a:p>
      </dgm:t>
    </dgm:pt>
    <dgm:pt modelId="{A40AA1BF-BA3B-4656-910E-C0D6DE8FD08E}" type="sibTrans" cxnId="{10AEE42C-A7DA-4FC4-BA45-EF25D72555DD}">
      <dgm:prSet/>
      <dgm:spPr/>
      <dgm:t>
        <a:bodyPr/>
        <a:lstStyle/>
        <a:p>
          <a:endParaRPr lang="en-US"/>
        </a:p>
      </dgm:t>
    </dgm:pt>
    <dgm:pt modelId="{65A4DCB9-FE8D-41E0-9640-E8B897B80E87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geoJSONs</a:t>
          </a:r>
          <a:endParaRPr lang="en-US" dirty="0"/>
        </a:p>
      </dgm:t>
    </dgm:pt>
    <dgm:pt modelId="{CDCBF3A3-4475-41C0-ABEF-D028E2181B78}" type="parTrans" cxnId="{33387C9E-6676-481E-94C3-96445C15EA09}">
      <dgm:prSet/>
      <dgm:spPr/>
      <dgm:t>
        <a:bodyPr/>
        <a:lstStyle/>
        <a:p>
          <a:endParaRPr lang="en-US"/>
        </a:p>
      </dgm:t>
    </dgm:pt>
    <dgm:pt modelId="{7AFEE7B6-E4BA-4E46-B4DE-9D671F6AE20B}" type="sibTrans" cxnId="{33387C9E-6676-481E-94C3-96445C15EA09}">
      <dgm:prSet/>
      <dgm:spPr/>
      <dgm:t>
        <a:bodyPr/>
        <a:lstStyle/>
        <a:p>
          <a:endParaRPr lang="en-US"/>
        </a:p>
      </dgm:t>
    </dgm:pt>
    <dgm:pt modelId="{B6FE926F-22DC-423C-91B0-3993BF251AAB}">
      <dgm:prSet phldrT="[Text]"/>
      <dgm:spPr/>
      <dgm:t>
        <a:bodyPr/>
        <a:lstStyle/>
        <a:p>
          <a:r>
            <a:rPr lang="en-US" dirty="0"/>
            <a:t>Generate visualizations</a:t>
          </a:r>
        </a:p>
      </dgm:t>
    </dgm:pt>
    <dgm:pt modelId="{95E8ABE3-9365-47F7-A87B-BA8B31757F49}" type="parTrans" cxnId="{B48F8CAB-64F1-43BF-A297-7593A0A11AB1}">
      <dgm:prSet/>
      <dgm:spPr/>
      <dgm:t>
        <a:bodyPr/>
        <a:lstStyle/>
        <a:p>
          <a:endParaRPr lang="en-US"/>
        </a:p>
      </dgm:t>
    </dgm:pt>
    <dgm:pt modelId="{F2259B48-878A-44F2-ADF0-CB0603BFA09E}" type="sibTrans" cxnId="{B48F8CAB-64F1-43BF-A297-7593A0A11AB1}">
      <dgm:prSet/>
      <dgm:spPr/>
      <dgm:t>
        <a:bodyPr/>
        <a:lstStyle/>
        <a:p>
          <a:endParaRPr lang="en-US"/>
        </a:p>
      </dgm:t>
    </dgm:pt>
    <dgm:pt modelId="{695188BA-797B-4DB1-8E4D-D9CB33CADB75}">
      <dgm:prSet phldrT="[Text]"/>
      <dgm:spPr/>
      <dgm:t>
        <a:bodyPr/>
        <a:lstStyle/>
        <a:p>
          <a:r>
            <a:rPr lang="en-US" dirty="0"/>
            <a:t>Data Cleaning via </a:t>
          </a:r>
          <a:r>
            <a:rPr lang="en-US" dirty="0" err="1"/>
            <a:t>pyMongo</a:t>
          </a:r>
          <a:endParaRPr lang="en-US" dirty="0"/>
        </a:p>
      </dgm:t>
    </dgm:pt>
    <dgm:pt modelId="{5298EBCB-AC8A-4FFB-833A-38FB7B46EA46}" type="parTrans" cxnId="{C20CB195-956E-47D5-AC2B-B27AB912D08C}">
      <dgm:prSet/>
      <dgm:spPr/>
      <dgm:t>
        <a:bodyPr/>
        <a:lstStyle/>
        <a:p>
          <a:endParaRPr lang="en-US"/>
        </a:p>
      </dgm:t>
    </dgm:pt>
    <dgm:pt modelId="{0C05F9E8-7C16-457F-83CD-60514CC4C520}" type="sibTrans" cxnId="{C20CB195-956E-47D5-AC2B-B27AB912D08C}">
      <dgm:prSet/>
      <dgm:spPr/>
      <dgm:t>
        <a:bodyPr/>
        <a:lstStyle/>
        <a:p>
          <a:endParaRPr lang="en-US"/>
        </a:p>
      </dgm:t>
    </dgm:pt>
    <dgm:pt modelId="{A521FE40-C282-470B-95A8-03BCCA6CA20B}">
      <dgm:prSet phldrT="[Text]"/>
      <dgm:spPr/>
      <dgm:t>
        <a:bodyPr/>
        <a:lstStyle/>
        <a:p>
          <a:r>
            <a:rPr lang="en-US" dirty="0"/>
            <a:t>Import to Mongo</a:t>
          </a:r>
        </a:p>
      </dgm:t>
    </dgm:pt>
    <dgm:pt modelId="{D58E2604-3DF3-47FE-8D36-32EA74DC92D2}" type="parTrans" cxnId="{5188C39E-974D-4B72-9783-70B2E479B007}">
      <dgm:prSet/>
      <dgm:spPr/>
      <dgm:t>
        <a:bodyPr/>
        <a:lstStyle/>
        <a:p>
          <a:endParaRPr lang="en-US"/>
        </a:p>
      </dgm:t>
    </dgm:pt>
    <dgm:pt modelId="{AF31FE6F-C21B-4224-90FF-7B63F5AE27B2}" type="sibTrans" cxnId="{5188C39E-974D-4B72-9783-70B2E479B007}">
      <dgm:prSet/>
      <dgm:spPr/>
      <dgm:t>
        <a:bodyPr/>
        <a:lstStyle/>
        <a:p>
          <a:endParaRPr lang="en-US"/>
        </a:p>
      </dgm:t>
    </dgm:pt>
    <dgm:pt modelId="{D58D1D95-E81F-4579-9DB0-61D9F7237FFC}" type="pres">
      <dgm:prSet presAssocID="{34FF6758-2199-4549-AE50-9A5D83410005}" presName="diagram" presStyleCnt="0">
        <dgm:presLayoutVars>
          <dgm:dir/>
          <dgm:resizeHandles val="exact"/>
        </dgm:presLayoutVars>
      </dgm:prSet>
      <dgm:spPr/>
    </dgm:pt>
    <dgm:pt modelId="{BBD82575-086E-46AC-A691-EB5B50BAE611}" type="pres">
      <dgm:prSet presAssocID="{A2F23D71-9DDC-47A5-894B-764099E60E2F}" presName="node" presStyleLbl="node1" presStyleIdx="0" presStyleCnt="7">
        <dgm:presLayoutVars>
          <dgm:bulletEnabled val="1"/>
        </dgm:presLayoutVars>
      </dgm:prSet>
      <dgm:spPr/>
    </dgm:pt>
    <dgm:pt modelId="{870A88EE-AE42-4A00-9705-9DFD6109CA1D}" type="pres">
      <dgm:prSet presAssocID="{236CBF90-1CDF-4C51-9303-F67112177EFD}" presName="sibTrans" presStyleLbl="sibTrans2D1" presStyleIdx="0" presStyleCnt="6"/>
      <dgm:spPr/>
    </dgm:pt>
    <dgm:pt modelId="{7B6EFCEB-7F5A-45B6-81C2-4FABB6419EEA}" type="pres">
      <dgm:prSet presAssocID="{236CBF90-1CDF-4C51-9303-F67112177EFD}" presName="connectorText" presStyleLbl="sibTrans2D1" presStyleIdx="0" presStyleCnt="6"/>
      <dgm:spPr/>
    </dgm:pt>
    <dgm:pt modelId="{D07473B3-24C2-4511-8AC2-BD8246B3F25A}" type="pres">
      <dgm:prSet presAssocID="{F04835FB-35C8-4C53-8DDE-BA4C8B1F3696}" presName="node" presStyleLbl="node1" presStyleIdx="1" presStyleCnt="7">
        <dgm:presLayoutVars>
          <dgm:bulletEnabled val="1"/>
        </dgm:presLayoutVars>
      </dgm:prSet>
      <dgm:spPr/>
    </dgm:pt>
    <dgm:pt modelId="{E76834C8-101A-453E-823A-3C4B30131B66}" type="pres">
      <dgm:prSet presAssocID="{6E2C0332-F268-47AA-9A53-74FD1424AD71}" presName="sibTrans" presStyleLbl="sibTrans2D1" presStyleIdx="1" presStyleCnt="6"/>
      <dgm:spPr/>
    </dgm:pt>
    <dgm:pt modelId="{8663DBAA-9267-4916-9421-6D5DBF5751D7}" type="pres">
      <dgm:prSet presAssocID="{6E2C0332-F268-47AA-9A53-74FD1424AD71}" presName="connectorText" presStyleLbl="sibTrans2D1" presStyleIdx="1" presStyleCnt="6"/>
      <dgm:spPr/>
    </dgm:pt>
    <dgm:pt modelId="{DC2BB987-61EA-419A-86AD-D44C29FE965D}" type="pres">
      <dgm:prSet presAssocID="{A521FE40-C282-470B-95A8-03BCCA6CA20B}" presName="node" presStyleLbl="node1" presStyleIdx="2" presStyleCnt="7">
        <dgm:presLayoutVars>
          <dgm:bulletEnabled val="1"/>
        </dgm:presLayoutVars>
      </dgm:prSet>
      <dgm:spPr/>
    </dgm:pt>
    <dgm:pt modelId="{6FCFB046-7E8A-462F-AA4D-3091FF5C65BC}" type="pres">
      <dgm:prSet presAssocID="{AF31FE6F-C21B-4224-90FF-7B63F5AE27B2}" presName="sibTrans" presStyleLbl="sibTrans2D1" presStyleIdx="2" presStyleCnt="6"/>
      <dgm:spPr/>
    </dgm:pt>
    <dgm:pt modelId="{A2D08EF9-8BDF-4044-ACAC-5FA950CA1566}" type="pres">
      <dgm:prSet presAssocID="{AF31FE6F-C21B-4224-90FF-7B63F5AE27B2}" presName="connectorText" presStyleLbl="sibTrans2D1" presStyleIdx="2" presStyleCnt="6"/>
      <dgm:spPr/>
    </dgm:pt>
    <dgm:pt modelId="{4BE02F1B-980E-41E3-B467-49BFDE93BA62}" type="pres">
      <dgm:prSet presAssocID="{695188BA-797B-4DB1-8E4D-D9CB33CADB75}" presName="node" presStyleLbl="node1" presStyleIdx="3" presStyleCnt="7">
        <dgm:presLayoutVars>
          <dgm:bulletEnabled val="1"/>
        </dgm:presLayoutVars>
      </dgm:prSet>
      <dgm:spPr/>
    </dgm:pt>
    <dgm:pt modelId="{D53CE575-B70A-4BA6-8956-8DE6739802AF}" type="pres">
      <dgm:prSet presAssocID="{0C05F9E8-7C16-457F-83CD-60514CC4C520}" presName="sibTrans" presStyleLbl="sibTrans2D1" presStyleIdx="3" presStyleCnt="6"/>
      <dgm:spPr/>
    </dgm:pt>
    <dgm:pt modelId="{471B6E9B-76CB-415C-8D47-827E5A60F81E}" type="pres">
      <dgm:prSet presAssocID="{0C05F9E8-7C16-457F-83CD-60514CC4C520}" presName="connectorText" presStyleLbl="sibTrans2D1" presStyleIdx="3" presStyleCnt="6"/>
      <dgm:spPr/>
    </dgm:pt>
    <dgm:pt modelId="{3E15A3DA-69D4-4FAA-BF35-E20A85E2D891}" type="pres">
      <dgm:prSet presAssocID="{50F812DC-6E4D-4644-968A-7EC77AE76DA8}" presName="node" presStyleLbl="node1" presStyleIdx="4" presStyleCnt="7">
        <dgm:presLayoutVars>
          <dgm:bulletEnabled val="1"/>
        </dgm:presLayoutVars>
      </dgm:prSet>
      <dgm:spPr/>
    </dgm:pt>
    <dgm:pt modelId="{9D6FBE49-9D27-43F9-AD49-D0AB163F75ED}" type="pres">
      <dgm:prSet presAssocID="{A40AA1BF-BA3B-4656-910E-C0D6DE8FD08E}" presName="sibTrans" presStyleLbl="sibTrans2D1" presStyleIdx="4" presStyleCnt="6"/>
      <dgm:spPr/>
    </dgm:pt>
    <dgm:pt modelId="{84F26608-4A75-46BE-A09F-776D1821CD31}" type="pres">
      <dgm:prSet presAssocID="{A40AA1BF-BA3B-4656-910E-C0D6DE8FD08E}" presName="connectorText" presStyleLbl="sibTrans2D1" presStyleIdx="4" presStyleCnt="6"/>
      <dgm:spPr/>
    </dgm:pt>
    <dgm:pt modelId="{89BA244F-3240-4576-B0EF-8F0DDAAFF600}" type="pres">
      <dgm:prSet presAssocID="{65A4DCB9-FE8D-41E0-9640-E8B897B80E87}" presName="node" presStyleLbl="node1" presStyleIdx="5" presStyleCnt="7">
        <dgm:presLayoutVars>
          <dgm:bulletEnabled val="1"/>
        </dgm:presLayoutVars>
      </dgm:prSet>
      <dgm:spPr/>
    </dgm:pt>
    <dgm:pt modelId="{A50ACF47-E91D-4ABE-9045-86C8E3CB207E}" type="pres">
      <dgm:prSet presAssocID="{7AFEE7B6-E4BA-4E46-B4DE-9D671F6AE20B}" presName="sibTrans" presStyleLbl="sibTrans2D1" presStyleIdx="5" presStyleCnt="6"/>
      <dgm:spPr/>
    </dgm:pt>
    <dgm:pt modelId="{9BFD941A-33BE-41B9-9BF2-8D02919F5B91}" type="pres">
      <dgm:prSet presAssocID="{7AFEE7B6-E4BA-4E46-B4DE-9D671F6AE20B}" presName="connectorText" presStyleLbl="sibTrans2D1" presStyleIdx="5" presStyleCnt="6"/>
      <dgm:spPr/>
    </dgm:pt>
    <dgm:pt modelId="{7998EE20-B0C7-4C15-ADB3-E3EE5A30B465}" type="pres">
      <dgm:prSet presAssocID="{B6FE926F-22DC-423C-91B0-3993BF251AAB}" presName="node" presStyleLbl="node1" presStyleIdx="6" presStyleCnt="7">
        <dgm:presLayoutVars>
          <dgm:bulletEnabled val="1"/>
        </dgm:presLayoutVars>
      </dgm:prSet>
      <dgm:spPr/>
    </dgm:pt>
  </dgm:ptLst>
  <dgm:cxnLst>
    <dgm:cxn modelId="{7F7A1604-07AD-4250-AE70-AC52A4EA6442}" type="presOf" srcId="{6E2C0332-F268-47AA-9A53-74FD1424AD71}" destId="{8663DBAA-9267-4916-9421-6D5DBF5751D7}" srcOrd="1" destOrd="0" presId="urn:microsoft.com/office/officeart/2005/8/layout/process5"/>
    <dgm:cxn modelId="{09EB810B-907F-4C58-8A0E-A0227B28DD0C}" srcId="{34FF6758-2199-4549-AE50-9A5D83410005}" destId="{F04835FB-35C8-4C53-8DDE-BA4C8B1F3696}" srcOrd="1" destOrd="0" parTransId="{B5ADBFB2-1E52-4EB2-909F-C55F0A673740}" sibTransId="{6E2C0332-F268-47AA-9A53-74FD1424AD71}"/>
    <dgm:cxn modelId="{E77BF20D-68D1-4E0F-8209-5E02C7E69EAC}" type="presOf" srcId="{34FF6758-2199-4549-AE50-9A5D83410005}" destId="{D58D1D95-E81F-4579-9DB0-61D9F7237FFC}" srcOrd="0" destOrd="0" presId="urn:microsoft.com/office/officeart/2005/8/layout/process5"/>
    <dgm:cxn modelId="{7669191A-AD80-4970-8EED-895084722C0D}" type="presOf" srcId="{7AFEE7B6-E4BA-4E46-B4DE-9D671F6AE20B}" destId="{A50ACF47-E91D-4ABE-9045-86C8E3CB207E}" srcOrd="0" destOrd="0" presId="urn:microsoft.com/office/officeart/2005/8/layout/process5"/>
    <dgm:cxn modelId="{4EB3D420-76AD-4D06-86ED-55C0526B22AE}" type="presOf" srcId="{F04835FB-35C8-4C53-8DDE-BA4C8B1F3696}" destId="{D07473B3-24C2-4511-8AC2-BD8246B3F25A}" srcOrd="0" destOrd="0" presId="urn:microsoft.com/office/officeart/2005/8/layout/process5"/>
    <dgm:cxn modelId="{10AEE42C-A7DA-4FC4-BA45-EF25D72555DD}" srcId="{34FF6758-2199-4549-AE50-9A5D83410005}" destId="{50F812DC-6E4D-4644-968A-7EC77AE76DA8}" srcOrd="4" destOrd="0" parTransId="{FF482183-8243-4054-B00A-7F837BB7A140}" sibTransId="{A40AA1BF-BA3B-4656-910E-C0D6DE8FD08E}"/>
    <dgm:cxn modelId="{63789263-8947-4245-A75B-21367E0876C6}" type="presOf" srcId="{0C05F9E8-7C16-457F-83CD-60514CC4C520}" destId="{D53CE575-B70A-4BA6-8956-8DE6739802AF}" srcOrd="0" destOrd="0" presId="urn:microsoft.com/office/officeart/2005/8/layout/process5"/>
    <dgm:cxn modelId="{B2F82968-6E18-441A-9C27-014ECE3BFA75}" type="presOf" srcId="{AF31FE6F-C21B-4224-90FF-7B63F5AE27B2}" destId="{A2D08EF9-8BDF-4044-ACAC-5FA950CA1566}" srcOrd="1" destOrd="0" presId="urn:microsoft.com/office/officeart/2005/8/layout/process5"/>
    <dgm:cxn modelId="{E804334F-7216-46DF-A62C-B15B3D63E7D1}" type="presOf" srcId="{695188BA-797B-4DB1-8E4D-D9CB33CADB75}" destId="{4BE02F1B-980E-41E3-B467-49BFDE93BA62}" srcOrd="0" destOrd="0" presId="urn:microsoft.com/office/officeart/2005/8/layout/process5"/>
    <dgm:cxn modelId="{417BFE55-3BCE-4591-AE8B-2D70CB3C86D3}" type="presOf" srcId="{236CBF90-1CDF-4C51-9303-F67112177EFD}" destId="{870A88EE-AE42-4A00-9705-9DFD6109CA1D}" srcOrd="0" destOrd="0" presId="urn:microsoft.com/office/officeart/2005/8/layout/process5"/>
    <dgm:cxn modelId="{075FC259-915D-4594-B32A-311964CF5F1E}" type="presOf" srcId="{6E2C0332-F268-47AA-9A53-74FD1424AD71}" destId="{E76834C8-101A-453E-823A-3C4B30131B66}" srcOrd="0" destOrd="0" presId="urn:microsoft.com/office/officeart/2005/8/layout/process5"/>
    <dgm:cxn modelId="{6DE5D579-D5A8-4423-98F4-04C918779F1E}" type="presOf" srcId="{50F812DC-6E4D-4644-968A-7EC77AE76DA8}" destId="{3E15A3DA-69D4-4FAA-BF35-E20A85E2D891}" srcOrd="0" destOrd="0" presId="urn:microsoft.com/office/officeart/2005/8/layout/process5"/>
    <dgm:cxn modelId="{AF47A882-94C4-4D43-B887-D5C842BDA6EC}" type="presOf" srcId="{7AFEE7B6-E4BA-4E46-B4DE-9D671F6AE20B}" destId="{9BFD941A-33BE-41B9-9BF2-8D02919F5B91}" srcOrd="1" destOrd="0" presId="urn:microsoft.com/office/officeart/2005/8/layout/process5"/>
    <dgm:cxn modelId="{C20CB195-956E-47D5-AC2B-B27AB912D08C}" srcId="{34FF6758-2199-4549-AE50-9A5D83410005}" destId="{695188BA-797B-4DB1-8E4D-D9CB33CADB75}" srcOrd="3" destOrd="0" parTransId="{5298EBCB-AC8A-4FFB-833A-38FB7B46EA46}" sibTransId="{0C05F9E8-7C16-457F-83CD-60514CC4C520}"/>
    <dgm:cxn modelId="{5FE3E399-CC0A-4EFF-AD55-2C1D17486E13}" type="presOf" srcId="{236CBF90-1CDF-4C51-9303-F67112177EFD}" destId="{7B6EFCEB-7F5A-45B6-81C2-4FABB6419EEA}" srcOrd="1" destOrd="0" presId="urn:microsoft.com/office/officeart/2005/8/layout/process5"/>
    <dgm:cxn modelId="{33387C9E-6676-481E-94C3-96445C15EA09}" srcId="{34FF6758-2199-4549-AE50-9A5D83410005}" destId="{65A4DCB9-FE8D-41E0-9640-E8B897B80E87}" srcOrd="5" destOrd="0" parTransId="{CDCBF3A3-4475-41C0-ABEF-D028E2181B78}" sibTransId="{7AFEE7B6-E4BA-4E46-B4DE-9D671F6AE20B}"/>
    <dgm:cxn modelId="{5188C39E-974D-4B72-9783-70B2E479B007}" srcId="{34FF6758-2199-4549-AE50-9A5D83410005}" destId="{A521FE40-C282-470B-95A8-03BCCA6CA20B}" srcOrd="2" destOrd="0" parTransId="{D58E2604-3DF3-47FE-8D36-32EA74DC92D2}" sibTransId="{AF31FE6F-C21B-4224-90FF-7B63F5AE27B2}"/>
    <dgm:cxn modelId="{84AB49A5-3224-4ED7-9D22-1B7D0E394D0C}" type="presOf" srcId="{A521FE40-C282-470B-95A8-03BCCA6CA20B}" destId="{DC2BB987-61EA-419A-86AD-D44C29FE965D}" srcOrd="0" destOrd="0" presId="urn:microsoft.com/office/officeart/2005/8/layout/process5"/>
    <dgm:cxn modelId="{4B0040A7-8660-4DF4-A842-2BF81F6FD895}" type="presOf" srcId="{A40AA1BF-BA3B-4656-910E-C0D6DE8FD08E}" destId="{84F26608-4A75-46BE-A09F-776D1821CD31}" srcOrd="1" destOrd="0" presId="urn:microsoft.com/office/officeart/2005/8/layout/process5"/>
    <dgm:cxn modelId="{F96D79A9-7832-43EE-A1E9-E5DD012A2430}" type="presOf" srcId="{A40AA1BF-BA3B-4656-910E-C0D6DE8FD08E}" destId="{9D6FBE49-9D27-43F9-AD49-D0AB163F75ED}" srcOrd="0" destOrd="0" presId="urn:microsoft.com/office/officeart/2005/8/layout/process5"/>
    <dgm:cxn modelId="{B1A612AA-AE6B-4FEA-9E5F-D4DB65A6E7BB}" srcId="{34FF6758-2199-4549-AE50-9A5D83410005}" destId="{A2F23D71-9DDC-47A5-894B-764099E60E2F}" srcOrd="0" destOrd="0" parTransId="{4CA0952B-FA3A-43BA-AA8E-A0BEFF93B89A}" sibTransId="{236CBF90-1CDF-4C51-9303-F67112177EFD}"/>
    <dgm:cxn modelId="{3CA29EAA-66B7-4CBE-AC54-D812B04A8407}" type="presOf" srcId="{0C05F9E8-7C16-457F-83CD-60514CC4C520}" destId="{471B6E9B-76CB-415C-8D47-827E5A60F81E}" srcOrd="1" destOrd="0" presId="urn:microsoft.com/office/officeart/2005/8/layout/process5"/>
    <dgm:cxn modelId="{B48F8CAB-64F1-43BF-A297-7593A0A11AB1}" srcId="{34FF6758-2199-4549-AE50-9A5D83410005}" destId="{B6FE926F-22DC-423C-91B0-3993BF251AAB}" srcOrd="6" destOrd="0" parTransId="{95E8ABE3-9365-47F7-A87B-BA8B31757F49}" sibTransId="{F2259B48-878A-44F2-ADF0-CB0603BFA09E}"/>
    <dgm:cxn modelId="{E2BB0CB7-1822-45B8-8318-E2247D44995D}" type="presOf" srcId="{B6FE926F-22DC-423C-91B0-3993BF251AAB}" destId="{7998EE20-B0C7-4C15-ADB3-E3EE5A30B465}" srcOrd="0" destOrd="0" presId="urn:microsoft.com/office/officeart/2005/8/layout/process5"/>
    <dgm:cxn modelId="{E2881CBA-50F4-4E4C-9478-6917E5730996}" type="presOf" srcId="{AF31FE6F-C21B-4224-90FF-7B63F5AE27B2}" destId="{6FCFB046-7E8A-462F-AA4D-3091FF5C65BC}" srcOrd="0" destOrd="0" presId="urn:microsoft.com/office/officeart/2005/8/layout/process5"/>
    <dgm:cxn modelId="{01C62AD6-0AFA-4F53-8CBE-6B6B61418F1D}" type="presOf" srcId="{A2F23D71-9DDC-47A5-894B-764099E60E2F}" destId="{BBD82575-086E-46AC-A691-EB5B50BAE611}" srcOrd="0" destOrd="0" presId="urn:microsoft.com/office/officeart/2005/8/layout/process5"/>
    <dgm:cxn modelId="{EB2E0FE6-D1A3-43FF-9320-7D56B7E94C84}" type="presOf" srcId="{65A4DCB9-FE8D-41E0-9640-E8B897B80E87}" destId="{89BA244F-3240-4576-B0EF-8F0DDAAFF600}" srcOrd="0" destOrd="0" presId="urn:microsoft.com/office/officeart/2005/8/layout/process5"/>
    <dgm:cxn modelId="{81EF9A08-878E-4687-83C8-8B7E57A4B96B}" type="presParOf" srcId="{D58D1D95-E81F-4579-9DB0-61D9F7237FFC}" destId="{BBD82575-086E-46AC-A691-EB5B50BAE611}" srcOrd="0" destOrd="0" presId="urn:microsoft.com/office/officeart/2005/8/layout/process5"/>
    <dgm:cxn modelId="{9D34783B-C9D9-4173-BADF-009658347874}" type="presParOf" srcId="{D58D1D95-E81F-4579-9DB0-61D9F7237FFC}" destId="{870A88EE-AE42-4A00-9705-9DFD6109CA1D}" srcOrd="1" destOrd="0" presId="urn:microsoft.com/office/officeart/2005/8/layout/process5"/>
    <dgm:cxn modelId="{851894E6-B64A-481F-9FD5-9C23F4B37631}" type="presParOf" srcId="{870A88EE-AE42-4A00-9705-9DFD6109CA1D}" destId="{7B6EFCEB-7F5A-45B6-81C2-4FABB6419EEA}" srcOrd="0" destOrd="0" presId="urn:microsoft.com/office/officeart/2005/8/layout/process5"/>
    <dgm:cxn modelId="{8D2FDFA1-D2C2-47A3-ADF6-EC57C42CAA5D}" type="presParOf" srcId="{D58D1D95-E81F-4579-9DB0-61D9F7237FFC}" destId="{D07473B3-24C2-4511-8AC2-BD8246B3F25A}" srcOrd="2" destOrd="0" presId="urn:microsoft.com/office/officeart/2005/8/layout/process5"/>
    <dgm:cxn modelId="{19FB91D5-4870-404C-9228-AC0B329BBAD7}" type="presParOf" srcId="{D58D1D95-E81F-4579-9DB0-61D9F7237FFC}" destId="{E76834C8-101A-453E-823A-3C4B30131B66}" srcOrd="3" destOrd="0" presId="urn:microsoft.com/office/officeart/2005/8/layout/process5"/>
    <dgm:cxn modelId="{FECC4434-BF40-427B-9D08-4D9448563D5B}" type="presParOf" srcId="{E76834C8-101A-453E-823A-3C4B30131B66}" destId="{8663DBAA-9267-4916-9421-6D5DBF5751D7}" srcOrd="0" destOrd="0" presId="urn:microsoft.com/office/officeart/2005/8/layout/process5"/>
    <dgm:cxn modelId="{A9083070-1C9D-4859-8183-BB1CC36DE5A8}" type="presParOf" srcId="{D58D1D95-E81F-4579-9DB0-61D9F7237FFC}" destId="{DC2BB987-61EA-419A-86AD-D44C29FE965D}" srcOrd="4" destOrd="0" presId="urn:microsoft.com/office/officeart/2005/8/layout/process5"/>
    <dgm:cxn modelId="{5DB23C4F-949E-4A99-953C-C368F526B798}" type="presParOf" srcId="{D58D1D95-E81F-4579-9DB0-61D9F7237FFC}" destId="{6FCFB046-7E8A-462F-AA4D-3091FF5C65BC}" srcOrd="5" destOrd="0" presId="urn:microsoft.com/office/officeart/2005/8/layout/process5"/>
    <dgm:cxn modelId="{DAE64B0B-5774-402F-BB7F-61D1D23F976B}" type="presParOf" srcId="{6FCFB046-7E8A-462F-AA4D-3091FF5C65BC}" destId="{A2D08EF9-8BDF-4044-ACAC-5FA950CA1566}" srcOrd="0" destOrd="0" presId="urn:microsoft.com/office/officeart/2005/8/layout/process5"/>
    <dgm:cxn modelId="{9A11114B-8523-42B5-9552-61E5BEE641DC}" type="presParOf" srcId="{D58D1D95-E81F-4579-9DB0-61D9F7237FFC}" destId="{4BE02F1B-980E-41E3-B467-49BFDE93BA62}" srcOrd="6" destOrd="0" presId="urn:microsoft.com/office/officeart/2005/8/layout/process5"/>
    <dgm:cxn modelId="{D71CF5EB-8F8E-4331-AC9E-463ED0CD22C6}" type="presParOf" srcId="{D58D1D95-E81F-4579-9DB0-61D9F7237FFC}" destId="{D53CE575-B70A-4BA6-8956-8DE6739802AF}" srcOrd="7" destOrd="0" presId="urn:microsoft.com/office/officeart/2005/8/layout/process5"/>
    <dgm:cxn modelId="{F202C539-9519-4387-98C1-D77DD2A44D13}" type="presParOf" srcId="{D53CE575-B70A-4BA6-8956-8DE6739802AF}" destId="{471B6E9B-76CB-415C-8D47-827E5A60F81E}" srcOrd="0" destOrd="0" presId="urn:microsoft.com/office/officeart/2005/8/layout/process5"/>
    <dgm:cxn modelId="{2B367961-8566-4D80-B0A0-E9DEB065A819}" type="presParOf" srcId="{D58D1D95-E81F-4579-9DB0-61D9F7237FFC}" destId="{3E15A3DA-69D4-4FAA-BF35-E20A85E2D891}" srcOrd="8" destOrd="0" presId="urn:microsoft.com/office/officeart/2005/8/layout/process5"/>
    <dgm:cxn modelId="{D16F4912-648A-41C7-88EB-F6DA1A074134}" type="presParOf" srcId="{D58D1D95-E81F-4579-9DB0-61D9F7237FFC}" destId="{9D6FBE49-9D27-43F9-AD49-D0AB163F75ED}" srcOrd="9" destOrd="0" presId="urn:microsoft.com/office/officeart/2005/8/layout/process5"/>
    <dgm:cxn modelId="{8FDFBC54-F015-4FFB-A3A6-8EC39229597B}" type="presParOf" srcId="{9D6FBE49-9D27-43F9-AD49-D0AB163F75ED}" destId="{84F26608-4A75-46BE-A09F-776D1821CD31}" srcOrd="0" destOrd="0" presId="urn:microsoft.com/office/officeart/2005/8/layout/process5"/>
    <dgm:cxn modelId="{488F095E-765A-4727-8F33-7332D6A6BE40}" type="presParOf" srcId="{D58D1D95-E81F-4579-9DB0-61D9F7237FFC}" destId="{89BA244F-3240-4576-B0EF-8F0DDAAFF600}" srcOrd="10" destOrd="0" presId="urn:microsoft.com/office/officeart/2005/8/layout/process5"/>
    <dgm:cxn modelId="{7467018B-FD74-4A98-B975-7ECDED23ABEB}" type="presParOf" srcId="{D58D1D95-E81F-4579-9DB0-61D9F7237FFC}" destId="{A50ACF47-E91D-4ABE-9045-86C8E3CB207E}" srcOrd="11" destOrd="0" presId="urn:microsoft.com/office/officeart/2005/8/layout/process5"/>
    <dgm:cxn modelId="{053DB7BB-0097-4ED4-A821-14DC837859BC}" type="presParOf" srcId="{A50ACF47-E91D-4ABE-9045-86C8E3CB207E}" destId="{9BFD941A-33BE-41B9-9BF2-8D02919F5B91}" srcOrd="0" destOrd="0" presId="urn:microsoft.com/office/officeart/2005/8/layout/process5"/>
    <dgm:cxn modelId="{0CA1DEAA-2D4A-4DE2-935A-B1D78B00A9A7}" type="presParOf" srcId="{D58D1D95-E81F-4579-9DB0-61D9F7237FFC}" destId="{7998EE20-B0C7-4C15-ADB3-E3EE5A30B46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82575-086E-46AC-A691-EB5B50BAE611}">
      <dsp:nvSpPr>
        <dsp:cNvPr id="0" name=""/>
        <dsp:cNvSpPr/>
      </dsp:nvSpPr>
      <dsp:spPr>
        <a:xfrm>
          <a:off x="4979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NOAA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Website</a:t>
          </a:r>
        </a:p>
      </dsp:txBody>
      <dsp:txXfrm>
        <a:off x="31134" y="605937"/>
        <a:ext cx="1436010" cy="840682"/>
      </dsp:txXfrm>
    </dsp:sp>
    <dsp:sp modelId="{870A88EE-AE42-4A00-9705-9DFD6109CA1D}">
      <dsp:nvSpPr>
        <dsp:cNvPr id="0" name=""/>
        <dsp:cNvSpPr/>
      </dsp:nvSpPr>
      <dsp:spPr>
        <a:xfrm>
          <a:off x="1624272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4272" y="915548"/>
        <a:ext cx="220867" cy="221461"/>
      </dsp:txXfrm>
    </dsp:sp>
    <dsp:sp modelId="{D07473B3-24C2-4511-8AC2-BD8246B3F25A}">
      <dsp:nvSpPr>
        <dsp:cNvPr id="0" name=""/>
        <dsp:cNvSpPr/>
      </dsp:nvSpPr>
      <dsp:spPr>
        <a:xfrm>
          <a:off x="2088628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JSONs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EQ, TS, &amp; VC</a:t>
          </a:r>
        </a:p>
      </dsp:txBody>
      <dsp:txXfrm>
        <a:off x="2114783" y="605937"/>
        <a:ext cx="1436010" cy="840682"/>
      </dsp:txXfrm>
    </dsp:sp>
    <dsp:sp modelId="{E76834C8-101A-453E-823A-3C4B30131B66}">
      <dsp:nvSpPr>
        <dsp:cNvPr id="0" name=""/>
        <dsp:cNvSpPr/>
      </dsp:nvSpPr>
      <dsp:spPr>
        <a:xfrm>
          <a:off x="3707921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921" y="915548"/>
        <a:ext cx="220867" cy="221461"/>
      </dsp:txXfrm>
    </dsp:sp>
    <dsp:sp modelId="{DC2BB987-61EA-419A-86AD-D44C29FE965D}">
      <dsp:nvSpPr>
        <dsp:cNvPr id="0" name=""/>
        <dsp:cNvSpPr/>
      </dsp:nvSpPr>
      <dsp:spPr>
        <a:xfrm>
          <a:off x="4172277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to Mongo</a:t>
          </a:r>
        </a:p>
      </dsp:txBody>
      <dsp:txXfrm>
        <a:off x="4198432" y="605937"/>
        <a:ext cx="1436010" cy="840682"/>
      </dsp:txXfrm>
    </dsp:sp>
    <dsp:sp modelId="{6FCFB046-7E8A-462F-AA4D-3091FF5C65BC}">
      <dsp:nvSpPr>
        <dsp:cNvPr id="0" name=""/>
        <dsp:cNvSpPr/>
      </dsp:nvSpPr>
      <dsp:spPr>
        <a:xfrm rot="5400000">
          <a:off x="4758676" y="157695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805708" y="1603747"/>
        <a:ext cx="221461" cy="220867"/>
      </dsp:txXfrm>
    </dsp:sp>
    <dsp:sp modelId="{4BE02F1B-980E-41E3-B467-49BFDE93BA62}">
      <dsp:nvSpPr>
        <dsp:cNvPr id="0" name=""/>
        <dsp:cNvSpPr/>
      </dsp:nvSpPr>
      <dsp:spPr>
        <a:xfrm>
          <a:off x="4172277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via </a:t>
          </a:r>
          <a:r>
            <a:rPr lang="en-US" sz="1700" kern="1200" dirty="0" err="1"/>
            <a:t>pyMongo</a:t>
          </a:r>
          <a:endParaRPr lang="en-US" sz="1700" kern="1200" dirty="0"/>
        </a:p>
      </dsp:txBody>
      <dsp:txXfrm>
        <a:off x="4198432" y="2094258"/>
        <a:ext cx="1436010" cy="840682"/>
      </dsp:txXfrm>
    </dsp:sp>
    <dsp:sp modelId="{D53CE575-B70A-4BA6-8956-8DE6739802AF}">
      <dsp:nvSpPr>
        <dsp:cNvPr id="0" name=""/>
        <dsp:cNvSpPr/>
      </dsp:nvSpPr>
      <dsp:spPr>
        <a:xfrm rot="10800000">
          <a:off x="3725781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820438" y="2403869"/>
        <a:ext cx="220867" cy="221461"/>
      </dsp:txXfrm>
    </dsp:sp>
    <dsp:sp modelId="{3E15A3DA-69D4-4FAA-BF35-E20A85E2D891}">
      <dsp:nvSpPr>
        <dsp:cNvPr id="0" name=""/>
        <dsp:cNvSpPr/>
      </dsp:nvSpPr>
      <dsp:spPr>
        <a:xfrm>
          <a:off x="2088628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JSONs</a:t>
          </a:r>
        </a:p>
      </dsp:txBody>
      <dsp:txXfrm>
        <a:off x="2114783" y="2094258"/>
        <a:ext cx="1436010" cy="840682"/>
      </dsp:txXfrm>
    </dsp:sp>
    <dsp:sp modelId="{9D6FBE49-9D27-43F9-AD49-D0AB163F75ED}">
      <dsp:nvSpPr>
        <dsp:cNvPr id="0" name=""/>
        <dsp:cNvSpPr/>
      </dsp:nvSpPr>
      <dsp:spPr>
        <a:xfrm rot="10800000">
          <a:off x="1642132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736789" y="2403869"/>
        <a:ext cx="220867" cy="221461"/>
      </dsp:txXfrm>
    </dsp:sp>
    <dsp:sp modelId="{89BA244F-3240-4576-B0EF-8F0DDAAFF600}">
      <dsp:nvSpPr>
        <dsp:cNvPr id="0" name=""/>
        <dsp:cNvSpPr/>
      </dsp:nvSpPr>
      <dsp:spPr>
        <a:xfrm>
          <a:off x="4979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to </a:t>
          </a:r>
          <a:r>
            <a:rPr lang="en-US" sz="1700" kern="1200" dirty="0" err="1"/>
            <a:t>geoJSONs</a:t>
          </a:r>
          <a:endParaRPr lang="en-US" sz="1700" kern="1200" dirty="0"/>
        </a:p>
      </dsp:txBody>
      <dsp:txXfrm>
        <a:off x="31134" y="2094258"/>
        <a:ext cx="1436010" cy="840682"/>
      </dsp:txXfrm>
    </dsp:sp>
    <dsp:sp modelId="{A50ACF47-E91D-4ABE-9045-86C8E3CB207E}">
      <dsp:nvSpPr>
        <dsp:cNvPr id="0" name=""/>
        <dsp:cNvSpPr/>
      </dsp:nvSpPr>
      <dsp:spPr>
        <a:xfrm rot="5400000">
          <a:off x="591377" y="306527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38409" y="3092068"/>
        <a:ext cx="221461" cy="220867"/>
      </dsp:txXfrm>
    </dsp:sp>
    <dsp:sp modelId="{7998EE20-B0C7-4C15-ADB3-E3EE5A30B465}">
      <dsp:nvSpPr>
        <dsp:cNvPr id="0" name=""/>
        <dsp:cNvSpPr/>
      </dsp:nvSpPr>
      <dsp:spPr>
        <a:xfrm>
          <a:off x="4979" y="3556424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visualizations</a:t>
          </a:r>
        </a:p>
      </dsp:txBody>
      <dsp:txXfrm>
        <a:off x="31134" y="3582579"/>
        <a:ext cx="1436010" cy="840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29/07/2024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90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dc.noaa.gov/hazel/view/swagger#/Volcanoes/getVolcanoesUsingGET_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7638" y="3444079"/>
            <a:ext cx="465672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Natural Disasters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1622" y="4150067"/>
            <a:ext cx="270875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GROUP 1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Christian, Le, and Richard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294092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79406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65997" y="1689468"/>
            <a:ext cx="2825609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Represent the frequency of the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Provides an immediate visual summary of information, allowing for quick identification of patterns, and trends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Identify trends and patterns, and highlight areas of interest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5448" y="229154"/>
            <a:ext cx="72511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Heatmap Visualization of Global Natural Disasters from 2000 to current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2222" y="1305849"/>
            <a:ext cx="310907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407E91-11BF-DCAC-E75D-4ABF487ED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543243"/>
            <a:ext cx="5730003" cy="35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0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61F304-12A6-02A7-D4D7-150997528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4251"/>
            <a:ext cx="6163056" cy="36037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FEB80A-AF19-AE29-F450-51A989B90CCE}"/>
              </a:ext>
            </a:extLst>
          </p:cNvPr>
          <p:cNvSpPr txBox="1"/>
          <p:nvPr/>
        </p:nvSpPr>
        <p:spPr>
          <a:xfrm>
            <a:off x="0" y="326696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C5BC44-DD5C-CC60-6DDA-1F95CA721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3266967"/>
            <a:ext cx="6031990" cy="3591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394739-376B-9DE9-3256-45A6A5DF021B}"/>
              </a:ext>
            </a:extLst>
          </p:cNvPr>
          <p:cNvSpPr txBox="1"/>
          <p:nvPr/>
        </p:nvSpPr>
        <p:spPr>
          <a:xfrm>
            <a:off x="6166103" y="3254251"/>
            <a:ext cx="14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1D94EA-D41B-B633-CC19-1E764E68F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-24379"/>
            <a:ext cx="6031990" cy="327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BD35BF-0CB4-D83F-DDA3-20472D52145E}"/>
              </a:ext>
            </a:extLst>
          </p:cNvPr>
          <p:cNvSpPr txBox="1"/>
          <p:nvPr/>
        </p:nvSpPr>
        <p:spPr>
          <a:xfrm>
            <a:off x="6160010" y="0"/>
            <a:ext cx="12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1026" name="Picture 2" descr="Alaska crumbled road earthquake">
            <a:extLst>
              <a:ext uri="{FF2B5EF4-FFF2-40B4-BE49-F238E27FC236}">
                <a16:creationId xmlns:a16="http://schemas.microsoft.com/office/drawing/2014/main" id="{EE49C698-1660-6818-6D2E-C86913BB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94" y="-1"/>
            <a:ext cx="6138293" cy="32786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5F4A1CD-75C2-9CB7-CDC1-FA8A84FB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76" y="-2"/>
            <a:ext cx="6163056" cy="200231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Earthquakes</a:t>
            </a:r>
            <a:br>
              <a:rPr lang="en-US" sz="60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(2000 to current)</a:t>
            </a:r>
            <a:br>
              <a:rPr lang="en-US" sz="4400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 txBox="1">
            <a:spLocks/>
          </p:cNvSpPr>
          <p:nvPr/>
        </p:nvSpPr>
        <p:spPr>
          <a:xfrm>
            <a:off x="483436" y="369332"/>
            <a:ext cx="3200400" cy="1836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99E2C-9926-C6DF-B597-40ADCEE95590}"/>
              </a:ext>
            </a:extLst>
          </p:cNvPr>
          <p:cNvSpPr txBox="1"/>
          <p:nvPr/>
        </p:nvSpPr>
        <p:spPr>
          <a:xfrm>
            <a:off x="-32110" y="2779789"/>
            <a:ext cx="596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https://cms.accuweather.com/wp-content/uploads/2018/12/alaska-crumbled-road-earthquake-1.jpg?w=632</a:t>
            </a:r>
          </a:p>
        </p:txBody>
      </p:sp>
    </p:spTree>
    <p:extLst>
      <p:ext uri="{BB962C8B-B14F-4D97-AF65-F5344CB8AC3E}">
        <p14:creationId xmlns:p14="http://schemas.microsoft.com/office/powerpoint/2010/main" val="221939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1040A-FD73-A663-C595-1730580C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b="-723"/>
          <a:stretch/>
        </p:blipFill>
        <p:spPr>
          <a:xfrm>
            <a:off x="6248439" y="-14692"/>
            <a:ext cx="5943561" cy="335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776B-3E5B-B47C-FA02-368C5232A1C9}"/>
              </a:ext>
            </a:extLst>
          </p:cNvPr>
          <p:cNvSpPr txBox="1"/>
          <p:nvPr/>
        </p:nvSpPr>
        <p:spPr>
          <a:xfrm>
            <a:off x="6242343" y="-3308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F48F6-907C-3943-239F-5C9A07EAA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9416"/>
            <a:ext cx="6242343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2DC53-6C0C-5FF6-BC78-CF3DCAE35F55}"/>
              </a:ext>
            </a:extLst>
          </p:cNvPr>
          <p:cNvSpPr txBox="1"/>
          <p:nvPr/>
        </p:nvSpPr>
        <p:spPr>
          <a:xfrm>
            <a:off x="78510" y="3353821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2010s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62F502-E852-5345-BC4A-8E89B31D2F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42" y="3292504"/>
            <a:ext cx="5946610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9EA2A1-B547-83CD-587E-ABEE8982C159}"/>
              </a:ext>
            </a:extLst>
          </p:cNvPr>
          <p:cNvSpPr txBox="1"/>
          <p:nvPr/>
        </p:nvSpPr>
        <p:spPr>
          <a:xfrm>
            <a:off x="6242343" y="3292504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70E581-AEA4-5095-D662-D88FB53A3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" y="0"/>
            <a:ext cx="6239295" cy="32925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0F17F77-B58B-F23E-B138-F0F381C0EEC6}"/>
              </a:ext>
            </a:extLst>
          </p:cNvPr>
          <p:cNvSpPr txBox="1">
            <a:spLocks/>
          </p:cNvSpPr>
          <p:nvPr/>
        </p:nvSpPr>
        <p:spPr>
          <a:xfrm>
            <a:off x="9142" y="-14692"/>
            <a:ext cx="6242343" cy="139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00"/>
                </a:solidFill>
              </a:rPr>
              <a:t>Tsunamis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(2000 to current)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F4B38-1BB4-2255-7F63-1D073CF5FF7C}"/>
              </a:ext>
            </a:extLst>
          </p:cNvPr>
          <p:cNvSpPr txBox="1"/>
          <p:nvPr/>
        </p:nvSpPr>
        <p:spPr>
          <a:xfrm>
            <a:off x="-6098" y="2822352"/>
            <a:ext cx="62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https://appliedsciences.nasa.gov/sites/default/files/styles/homepage_hero/public/2021-03/tsunami-hires.jpg.webp?itok=XMQ24DFx</a:t>
            </a:r>
          </a:p>
        </p:txBody>
      </p:sp>
    </p:spTree>
    <p:extLst>
      <p:ext uri="{BB962C8B-B14F-4D97-AF65-F5344CB8AC3E}">
        <p14:creationId xmlns:p14="http://schemas.microsoft.com/office/powerpoint/2010/main" val="66231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25C68-390E-60A0-1C99-75AF8A3F3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90" y="-17119"/>
            <a:ext cx="6309629" cy="3288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83343-4D73-A70E-A507-AE21E1096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144"/>
            <a:ext cx="5904775" cy="3563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BE3228-0FAF-1F29-2FD7-DC4647650900}"/>
              </a:ext>
            </a:extLst>
          </p:cNvPr>
          <p:cNvSpPr txBox="1"/>
          <p:nvPr/>
        </p:nvSpPr>
        <p:spPr>
          <a:xfrm>
            <a:off x="-22405" y="3291602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2010s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A6B81E-4C48-88A9-0AA5-CCEAB1B2B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59" y="3288144"/>
            <a:ext cx="6360293" cy="3614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373C9E-0677-0954-07C7-F094CD5D95D4}"/>
              </a:ext>
            </a:extLst>
          </p:cNvPr>
          <p:cNvSpPr txBox="1"/>
          <p:nvPr/>
        </p:nvSpPr>
        <p:spPr>
          <a:xfrm>
            <a:off x="5904775" y="3322380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3074" name="Picture 2" descr="Erta Ale Volcano Ethiopia">
            <a:extLst>
              <a:ext uri="{FF2B5EF4-FFF2-40B4-BE49-F238E27FC236}">
                <a16:creationId xmlns:a16="http://schemas.microsoft.com/office/drawing/2014/main" id="{FF1D17EE-912C-3860-5F26-CC6917C88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05" y="6366"/>
            <a:ext cx="5904775" cy="327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0C9B3-FD98-CA96-0FF0-4C63BFB762D4}"/>
              </a:ext>
            </a:extLst>
          </p:cNvPr>
          <p:cNvSpPr txBox="1"/>
          <p:nvPr/>
        </p:nvSpPr>
        <p:spPr>
          <a:xfrm>
            <a:off x="65988" y="6365"/>
            <a:ext cx="5052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Volcanos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(2000 to current)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C5531-D9A6-DA85-4FBE-165A9E045B03}"/>
              </a:ext>
            </a:extLst>
          </p:cNvPr>
          <p:cNvSpPr txBox="1"/>
          <p:nvPr/>
        </p:nvSpPr>
        <p:spPr>
          <a:xfrm>
            <a:off x="-25454" y="2850892"/>
            <a:ext cx="5848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https://imageio.forbes.com/specials-images/imageserve/60709b65ba4f467ef8aa94c9/Erta-Ale-Volcano-Ethiopia/960x0.jpg?format=jpg&amp;width=1440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F1664-303B-501A-A1D4-48BF3228679A}"/>
              </a:ext>
            </a:extLst>
          </p:cNvPr>
          <p:cNvSpPr txBox="1"/>
          <p:nvPr/>
        </p:nvSpPr>
        <p:spPr>
          <a:xfrm>
            <a:off x="5853990" y="-13514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</p:spTree>
    <p:extLst>
      <p:ext uri="{BB962C8B-B14F-4D97-AF65-F5344CB8AC3E}">
        <p14:creationId xmlns:p14="http://schemas.microsoft.com/office/powerpoint/2010/main" val="374107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4666"/>
            <a:ext cx="5273965" cy="1717286"/>
          </a:xfrm>
        </p:spPr>
        <p:txBody>
          <a:bodyPr>
            <a:normAutofit fontScale="90000"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Combination of Earthquake, Tsunami and Volcanos in each decade</a:t>
            </a:r>
            <a:br>
              <a:rPr lang="en-US" sz="1800" b="1" dirty="0">
                <a:solidFill>
                  <a:schemeClr val="tx2"/>
                </a:solidFill>
              </a:rPr>
            </a:b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The frequencies of each disaster: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Central America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b="1" dirty="0">
                <a:solidFill>
                  <a:schemeClr val="tx2"/>
                </a:solidFill>
              </a:rPr>
              <a:t>- Japan 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b="1" dirty="0">
                <a:solidFill>
                  <a:schemeClr val="tx2"/>
                </a:solidFill>
              </a:rPr>
              <a:t>- South China Sea and East </a:t>
            </a:r>
            <a:r>
              <a:rPr lang="en-US" sz="1600" b="1">
                <a:solidFill>
                  <a:schemeClr val="tx2"/>
                </a:solidFill>
              </a:rPr>
              <a:t>China Sea 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b="1" dirty="0">
                <a:solidFill>
                  <a:schemeClr val="tx2"/>
                </a:solidFill>
              </a:rPr>
              <a:t>- Indian Ocean (Indonesia)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4" y="3177308"/>
            <a:ext cx="6711786" cy="3725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2F15C0-B898-751E-2D12-53DD463AB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1"/>
            <a:ext cx="6918036" cy="3177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F0775-158B-05AC-F435-0EB659E3A9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7306"/>
            <a:ext cx="5477165" cy="3703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0341C-B968-EBBB-EA42-2D5491898399}"/>
              </a:ext>
            </a:extLst>
          </p:cNvPr>
          <p:cNvSpPr txBox="1"/>
          <p:nvPr/>
        </p:nvSpPr>
        <p:spPr>
          <a:xfrm>
            <a:off x="5292437" y="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8A9E5-D2BD-8C09-5139-72DC35521075}"/>
              </a:ext>
            </a:extLst>
          </p:cNvPr>
          <p:cNvSpPr txBox="1"/>
          <p:nvPr/>
        </p:nvSpPr>
        <p:spPr>
          <a:xfrm>
            <a:off x="96983" y="3195716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98133-0A75-F24B-ED74-C57004068384}"/>
              </a:ext>
            </a:extLst>
          </p:cNvPr>
          <p:cNvSpPr txBox="1"/>
          <p:nvPr/>
        </p:nvSpPr>
        <p:spPr>
          <a:xfrm>
            <a:off x="5546916" y="320097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337040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Layered Map</a:t>
            </a:r>
          </a:p>
        </p:txBody>
      </p:sp>
    </p:spTree>
    <p:extLst>
      <p:ext uri="{BB962C8B-B14F-4D97-AF65-F5344CB8AC3E}">
        <p14:creationId xmlns:p14="http://schemas.microsoft.com/office/powerpoint/2010/main" val="83968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Layered 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9286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Next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Expanding the scope to include more years</a:t>
            </a:r>
          </a:p>
          <a:p>
            <a:r>
              <a:rPr lang="en-US" dirty="0"/>
              <a:t>Asking additional questions about our findings</a:t>
            </a:r>
          </a:p>
          <a:p>
            <a:r>
              <a:rPr lang="en-US" dirty="0"/>
              <a:t>Find another API that has similar data for other natural disasters, such as hurricanes or tornados</a:t>
            </a:r>
          </a:p>
          <a:p>
            <a:r>
              <a:rPr lang="en-US" dirty="0"/>
              <a:t>Explore if other nations that have datasets that are unique and can be used without </a:t>
            </a:r>
            <a:r>
              <a:rPr lang="en-US"/>
              <a:t>ethical concerns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1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natural disasters in the 21</a:t>
            </a:r>
            <a:r>
              <a:rPr lang="en-US" baseline="30000" dirty="0"/>
              <a:t>st</a:t>
            </a:r>
            <a:r>
              <a:rPr lang="en-US" dirty="0"/>
              <a:t> century to date</a:t>
            </a:r>
          </a:p>
          <a:p>
            <a:r>
              <a:rPr lang="en-US" dirty="0"/>
              <a:t>The source is the US National Oceanic and Atmospheric Administration via their National Centers for Environmental Information website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1800+ records retrieved</a:t>
            </a:r>
          </a:p>
          <a:p>
            <a:pPr lvl="1"/>
            <a:r>
              <a:rPr lang="en-US" dirty="0"/>
              <a:t>A MongoDB database</a:t>
            </a:r>
          </a:p>
          <a:p>
            <a:pPr lvl="1"/>
            <a:r>
              <a:rPr lang="en-US" dirty="0"/>
              <a:t>Three unique visualizations</a:t>
            </a:r>
          </a:p>
          <a:p>
            <a:pPr lvl="1"/>
            <a:r>
              <a:rPr lang="en-US" dirty="0"/>
              <a:t>Future usability of code and visualizations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7362134" y="490070"/>
            <a:ext cx="41387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Retrieving 21</a:t>
            </a:r>
            <a:r>
              <a:rPr lang="en-US" sz="2800" baseline="30000" dirty="0"/>
              <a:t>st</a:t>
            </a:r>
            <a:r>
              <a:rPr lang="en-US" sz="2800" dirty="0"/>
              <a:t> century data on natural disasters</a:t>
            </a:r>
          </a:p>
          <a:p>
            <a:endParaRPr lang="en-US" sz="2800" dirty="0"/>
          </a:p>
          <a:p>
            <a:r>
              <a:rPr lang="en-US" sz="2800" dirty="0"/>
              <a:t>Cleaned data housed within a flexible database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dirty="0"/>
          </a:p>
          <a:p>
            <a:r>
              <a:rPr lang="en-US" sz="2800" dirty="0"/>
              <a:t>Visualizations to identify natural disaster events and  key characteristics (i.e., event details and locations; damage figures; fatalities; etc.)</a:t>
            </a:r>
          </a:p>
          <a:p>
            <a:pPr marL="342900" indent="-342900">
              <a:buAutoNum type="arabicPeriod" startAt="2"/>
            </a:pPr>
            <a:endParaRPr lang="en-US" sz="2800" dirty="0"/>
          </a:p>
          <a:p>
            <a:pPr marL="342900" indent="-342900">
              <a:buAutoNum type="arabicPeriod" startAt="2"/>
            </a:pPr>
            <a:endParaRPr lang="en-US" sz="2800" dirty="0"/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314EE94A-AB8E-BD23-E279-A92FBD8D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0" y="458721"/>
            <a:ext cx="687671" cy="687671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226F1332-A90D-6690-6C08-1D7ACE47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64" y="1737954"/>
            <a:ext cx="687671" cy="687671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56F91E-9D1A-C411-99C5-370928F4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7" y="3017189"/>
            <a:ext cx="687671" cy="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National Centers for Environmental Information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Earthquake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Tsunami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/>
              <a:t>Volcano 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Over 1800 unique events retrieved via API</a:t>
            </a:r>
          </a:p>
        </p:txBody>
      </p:sp>
    </p:spTree>
    <p:extLst>
      <p:ext uri="{BB962C8B-B14F-4D97-AF65-F5344CB8AC3E}">
        <p14:creationId xmlns:p14="http://schemas.microsoft.com/office/powerpoint/2010/main" val="1267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Order of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D002D6-9B18-8B31-C57E-1FFC6DADD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913118"/>
              </p:ext>
            </p:extLst>
          </p:nvPr>
        </p:nvGraphicFramePr>
        <p:xfrm>
          <a:off x="5082934" y="447511"/>
          <a:ext cx="566557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9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Bar Chart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the values in the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Compare three different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Display any trends found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63646" y="139732"/>
            <a:ext cx="563235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Chart JS Bar Chart of Death Toll of Natural Disasters in the 21</a:t>
            </a:r>
            <a:r>
              <a:rPr lang="en-US" sz="3200" b="1" baseline="30000" dirty="0">
                <a:solidFill>
                  <a:srgbClr val="FFFFFF"/>
                </a:solidFill>
                <a:latin typeface="+mj-lt"/>
              </a:rPr>
              <a:t>st</a:t>
            </a:r>
            <a:r>
              <a:rPr lang="en-US" sz="3200" b="1" dirty="0">
                <a:solidFill>
                  <a:srgbClr val="FFFFFF"/>
                </a:solidFill>
                <a:latin typeface="+mj-lt"/>
              </a:rPr>
              <a:t> Century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5CF38E2-A78B-2D97-1324-70C00E84FC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8" y="1543243"/>
            <a:ext cx="5700304" cy="36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363958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Interactivity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2FB4473-612D-09B4-3C46-3ABEAC9B1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4" y="105831"/>
            <a:ext cx="6907212" cy="34667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EA1DA-A62A-9B07-62D7-0133119ADECB}"/>
              </a:ext>
            </a:extLst>
          </p:cNvPr>
          <p:cNvSpPr txBox="1"/>
          <p:nvPr/>
        </p:nvSpPr>
        <p:spPr>
          <a:xfrm>
            <a:off x="4572000" y="3740727"/>
            <a:ext cx="6169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scrolling over each bar, users are able to see the distribution of each year, split between Earthquakes, Tsunamis, and Volcanoes, as well as the total for each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bars, in the years 2015 and 2024, exceed the top of the chart, as they were outliers compared to the rest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section of the bar is a different color, which represents each natural disaster type’s contribution to the total</a:t>
            </a:r>
          </a:p>
        </p:txBody>
      </p:sp>
    </p:spTree>
    <p:extLst>
      <p:ext uri="{BB962C8B-B14F-4D97-AF65-F5344CB8AC3E}">
        <p14:creationId xmlns:p14="http://schemas.microsoft.com/office/powerpoint/2010/main" val="410662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Findings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In most years of the 21</a:t>
            </a:r>
            <a:r>
              <a:rPr lang="en-US" baseline="30000" dirty="0"/>
              <a:t>st</a:t>
            </a:r>
            <a:r>
              <a:rPr lang="en-US" dirty="0"/>
              <a:t> Century, natural disasters have caused less than 20 deaths across the world</a:t>
            </a:r>
          </a:p>
          <a:p>
            <a:r>
              <a:rPr lang="en-US" dirty="0"/>
              <a:t>There have been a few major events that caused many casualties</a:t>
            </a:r>
          </a:p>
          <a:p>
            <a:r>
              <a:rPr lang="en-US" dirty="0"/>
              <a:t>Tsunamis caused more than 99% of the deaths in the 21</a:t>
            </a:r>
            <a:r>
              <a:rPr lang="en-US" baseline="30000" dirty="0"/>
              <a:t>st</a:t>
            </a:r>
            <a:r>
              <a:rPr lang="en-US" dirty="0"/>
              <a:t> Century when taking the totals of volcanoes, tsunamis and earthquakes</a:t>
            </a:r>
          </a:p>
        </p:txBody>
      </p:sp>
    </p:spTree>
    <p:extLst>
      <p:ext uri="{BB962C8B-B14F-4D97-AF65-F5344CB8AC3E}">
        <p14:creationId xmlns:p14="http://schemas.microsoft.com/office/powerpoint/2010/main" val="4025646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1265</TotalTime>
  <Words>686</Words>
  <Application>Microsoft Office PowerPoint</Application>
  <PresentationFormat>Widescreen</PresentationFormat>
  <Paragraphs>117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Segoe UI Light</vt:lpstr>
      <vt:lpstr>Office Theme</vt:lpstr>
      <vt:lpstr>Slide 1</vt:lpstr>
      <vt:lpstr>Executive Summary</vt:lpstr>
      <vt:lpstr>Project Goals</vt:lpstr>
      <vt:lpstr>Datasets</vt:lpstr>
      <vt:lpstr>Order of Operations</vt:lpstr>
      <vt:lpstr>Bar Chart</vt:lpstr>
      <vt:lpstr>Slide 10</vt:lpstr>
      <vt:lpstr>Interactivity</vt:lpstr>
      <vt:lpstr>Findings</vt:lpstr>
      <vt:lpstr>Heat Map</vt:lpstr>
      <vt:lpstr>Slide 10</vt:lpstr>
      <vt:lpstr>Earthquakes (2000 to current) </vt:lpstr>
      <vt:lpstr>PowerPoint Presentation</vt:lpstr>
      <vt:lpstr>PowerPoint Presentation</vt:lpstr>
      <vt:lpstr>Combination of Earthquake, Tsunami and Volcanos in each decade  The frequencies of each disaster: - Central America - Japan  - South China Sea and East China Sea  - Indian Ocean (Indonesia)</vt:lpstr>
      <vt:lpstr>Layered Map</vt:lpstr>
      <vt:lpstr>Slide 10</vt:lpstr>
      <vt:lpstr> Activity Examples (2000-2024)</vt:lpstr>
      <vt:lpstr>Next Steps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4</cp:revision>
  <dcterms:created xsi:type="dcterms:W3CDTF">2024-07-27T15:31:04Z</dcterms:created>
  <dcterms:modified xsi:type="dcterms:W3CDTF">2024-07-29T23:19:21Z</dcterms:modified>
</cp:coreProperties>
</file>